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>
        <p:scale>
          <a:sx n="50" d="100"/>
          <a:sy n="50" d="100"/>
        </p:scale>
        <p:origin x="408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5429CA-B158-403D-B321-5074EB05F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3A5A07-6F9E-4070-B4B5-175FF8127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89C8A8-5B13-4C34-8832-567A4B0B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011C73-6764-4536-8060-8788C11A2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E3F9F1-0121-4C8B-8C97-7D809CF0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8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6A16C9-EB1E-4121-A9D0-8AA04D51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0C0D99-E8E1-47A8-956B-C249B165F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B7AE44-4C1E-4B41-B5E2-1FC9DB9A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C85055-808F-442E-9D31-68DFF847B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A59248-EDA9-450D-9BDF-FECF17FA7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0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F2F640-52D7-4B49-8000-7044097F9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4403B0-9070-44FE-86E1-879247F9F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F10E08-394A-447F-B7DC-2F066922A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B7772F-97AC-4636-A5D9-2C107F55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A6ACEB-541A-4D99-AE3F-6F0E3943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5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3ABC69-D7F5-4FD6-A332-703DB47AB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EB9534-277E-40D7-848B-CCBC46A71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04C068-3F59-4271-BD27-270F2F3A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6200BD-AF3E-4AD9-A34A-63D8F9DB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72BBCB-8138-4463-8E52-83843575E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73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8FB86-AC4E-490F-A104-4EAC14FEA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35C241-1BCF-4F85-9E27-B03461BDB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2065F7-E980-42C0-9D7A-B11F2C4D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90883-73CF-47ED-906F-5AEA2A2B9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8CD61F-4006-4AFA-BCC9-A53AECB9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3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2C5BA3-45EC-4B86-8882-21611E436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04BC29-BEBB-426A-91DB-1E50E32054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34A09D-3318-41B2-BB31-F43F3E333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FBE053-1CD4-4C13-828F-206E4B34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3FD9E6-0EF2-4D57-8387-867A60819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74F48C-AFED-4C39-8ED7-6B947648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57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9D5FCB-1DC3-44F1-91E2-9395411F7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38E6B6-41AD-4F8A-831D-44B8AA553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00F2C9-FCBD-4050-B77C-F5447072D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367F104-20E5-41FA-9915-0F66CFC4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2BBB10-92B1-49E6-9D34-A27EE965A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9BE5390-684B-4A0C-8EDB-FD6F9F2EE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477FD79-EC12-45A1-851E-FB99D63AA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1582D6-91B8-4428-B99C-9F15DFA3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50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AE8F61-5832-4146-9AC7-908CA7E4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BB4494F-91E3-49B7-BD30-64F2952F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B6C146-5F00-48D4-8F2C-2AD8FC6C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8C3784-31E5-4669-A6C7-29F550FA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12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C0BD00-D5C3-4B04-A2C3-6B3E67F80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D43EA72-59FA-4E3B-A948-B58668825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4A6ED9-9DF7-41F4-893F-7AD527BE0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54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3D58B-BDB0-43D3-9B84-89FB6421F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8E0665-14E6-4834-B3DA-7ADE6C207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9CCCE8-51F4-4D57-A477-2DF771984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161C55-9310-4901-A736-574D6F16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741F63-F7B1-49CE-95B4-2CA03DF6D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9F9DA1-7376-4829-BC31-EAA44C4E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39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F10EB-9BDC-411E-AB15-19786C37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E315BE-C205-4047-B4A0-B699F7D52C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BBA767-5A09-4C86-9A91-E9B49F00B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5CD627-64DB-4DD2-8EA4-4359CA600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01BF18-0B11-4AE5-9705-546E25A8A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CA6B6C-92E1-42FB-AF69-D1C8F286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8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5015176-5DF3-44B3-B004-556F638BA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C214F2-7390-429A-894A-3969728D2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221AAE-75F7-467C-A1E9-DDC100C1A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FC6C0-2EC0-4146-8FA4-98769291B7F3}" type="datetimeFigureOut">
              <a:rPr kumimoji="1" lang="ja-JP" altLang="en-US" smtClean="0"/>
              <a:t>2024/11/4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907377-4F61-4803-B367-518D00C9E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919B48-538B-4806-9C62-54CB58E64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59F50-D795-4021-A972-D5D1FAA95F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5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4289B57-49EF-4F69-9E80-CFBA47ACAA38}"/>
              </a:ext>
            </a:extLst>
          </p:cNvPr>
          <p:cNvGrpSpPr/>
          <p:nvPr/>
        </p:nvGrpSpPr>
        <p:grpSpPr>
          <a:xfrm>
            <a:off x="393700" y="368300"/>
            <a:ext cx="4577495" cy="584775"/>
            <a:chOff x="393700" y="368300"/>
            <a:chExt cx="4577495" cy="584775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7E92E1CA-3097-45CF-8F72-C68997906CD8}"/>
                </a:ext>
              </a:extLst>
            </p:cNvPr>
            <p:cNvSpPr txBox="1"/>
            <p:nvPr/>
          </p:nvSpPr>
          <p:spPr>
            <a:xfrm>
              <a:off x="660400" y="368300"/>
              <a:ext cx="43107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 err="1"/>
                <a:t>Webcontest</a:t>
              </a:r>
              <a:r>
                <a:rPr lang="ja-JP" altLang="en-US" sz="3200" dirty="0"/>
                <a:t>企画書</a:t>
              </a:r>
              <a:r>
                <a:rPr lang="ja-JP" altLang="en-US" sz="3200" dirty="0" err="1"/>
                <a:t>ー</a:t>
              </a:r>
              <a:r>
                <a:rPr lang="en-US" altLang="ja-JP" sz="3200" dirty="0"/>
                <a:t>0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E79F1380-96CD-4BBC-A22F-02A926B9A2E6}"/>
                </a:ext>
              </a:extLst>
            </p:cNvPr>
            <p:cNvSpPr/>
            <p:nvPr/>
          </p:nvSpPr>
          <p:spPr>
            <a:xfrm>
              <a:off x="393700" y="368300"/>
              <a:ext cx="266700" cy="58477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四角形: 1 つの角を切り取る 10">
            <a:extLst>
              <a:ext uri="{FF2B5EF4-FFF2-40B4-BE49-F238E27FC236}">
                <a16:creationId xmlns:a16="http://schemas.microsoft.com/office/drawing/2014/main" id="{30E773CE-4A42-424C-ACBF-ABD2754D69BE}"/>
              </a:ext>
            </a:extLst>
          </p:cNvPr>
          <p:cNvSpPr/>
          <p:nvPr/>
        </p:nvSpPr>
        <p:spPr>
          <a:xfrm>
            <a:off x="1409700" y="1257875"/>
            <a:ext cx="1917700" cy="1612900"/>
          </a:xfrm>
          <a:prstGeom prst="snip1Rect">
            <a:avLst>
              <a:gd name="adj" fmla="val 41076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solidFill>
                  <a:schemeClr val="tx1"/>
                </a:solidFill>
              </a:rPr>
              <a:t>高校一年</a:t>
            </a:r>
            <a:endParaRPr kumimoji="1" lang="en-US" altLang="ja-JP" sz="2600" dirty="0">
              <a:solidFill>
                <a:schemeClr val="tx1"/>
              </a:solidFill>
            </a:endParaRPr>
          </a:p>
          <a:p>
            <a:pPr algn="ctr"/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8" name="四角形: 1 つの角を切り取る 37">
            <a:extLst>
              <a:ext uri="{FF2B5EF4-FFF2-40B4-BE49-F238E27FC236}">
                <a16:creationId xmlns:a16="http://schemas.microsoft.com/office/drawing/2014/main" id="{151E40B7-BDCD-4E3A-BA3E-D909F61ADDD5}"/>
              </a:ext>
            </a:extLst>
          </p:cNvPr>
          <p:cNvSpPr/>
          <p:nvPr/>
        </p:nvSpPr>
        <p:spPr>
          <a:xfrm>
            <a:off x="1409700" y="3987225"/>
            <a:ext cx="1917700" cy="1612900"/>
          </a:xfrm>
          <a:prstGeom prst="snip1Rect">
            <a:avLst>
              <a:gd name="adj" fmla="val 37926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700" dirty="0">
                <a:solidFill>
                  <a:schemeClr val="tx1"/>
                </a:solidFill>
              </a:rPr>
              <a:t>中学二年</a:t>
            </a:r>
            <a:endParaRPr lang="en-US" altLang="ja-JP" sz="2700" dirty="0">
              <a:solidFill>
                <a:schemeClr val="tx1"/>
              </a:solidFill>
            </a:endParaRPr>
          </a:p>
          <a:p>
            <a:pPr algn="ctr"/>
            <a:endParaRPr lang="en-US" altLang="ja-JP" sz="2600" dirty="0">
              <a:solidFill>
                <a:schemeClr val="tx1"/>
              </a:solidFill>
            </a:endParaRPr>
          </a:p>
        </p:txBody>
      </p:sp>
      <p:sp>
        <p:nvSpPr>
          <p:cNvPr id="12" name="四角形: 1 つの角を切り取る 11">
            <a:extLst>
              <a:ext uri="{FF2B5EF4-FFF2-40B4-BE49-F238E27FC236}">
                <a16:creationId xmlns:a16="http://schemas.microsoft.com/office/drawing/2014/main" id="{59A97662-EEF6-418C-9B12-27A4D70EEC34}"/>
              </a:ext>
            </a:extLst>
          </p:cNvPr>
          <p:cNvSpPr/>
          <p:nvPr/>
        </p:nvSpPr>
        <p:spPr>
          <a:xfrm>
            <a:off x="4076700" y="3987225"/>
            <a:ext cx="1320800" cy="1612900"/>
          </a:xfrm>
          <a:prstGeom prst="snip1Rect">
            <a:avLst>
              <a:gd name="adj" fmla="val 262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700" dirty="0">
                <a:solidFill>
                  <a:schemeClr val="tx1"/>
                </a:solidFill>
              </a:rPr>
              <a:t>武藤</a:t>
            </a:r>
            <a:endParaRPr kumimoji="1" lang="en-US" altLang="ja-JP" sz="3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コード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デザイン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41" name="四角形: 1 つの角を切り取る 40">
            <a:extLst>
              <a:ext uri="{FF2B5EF4-FFF2-40B4-BE49-F238E27FC236}">
                <a16:creationId xmlns:a16="http://schemas.microsoft.com/office/drawing/2014/main" id="{8B98F0EB-57D0-49D1-9E47-560773E0B944}"/>
              </a:ext>
            </a:extLst>
          </p:cNvPr>
          <p:cNvSpPr/>
          <p:nvPr/>
        </p:nvSpPr>
        <p:spPr>
          <a:xfrm>
            <a:off x="8216900" y="1257875"/>
            <a:ext cx="1320800" cy="1612900"/>
          </a:xfrm>
          <a:prstGeom prst="snip1Rect">
            <a:avLst>
              <a:gd name="adj" fmla="val 262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700" dirty="0">
                <a:solidFill>
                  <a:schemeClr val="tx1"/>
                </a:solidFill>
              </a:rPr>
              <a:t>小林</a:t>
            </a:r>
            <a:r>
              <a:rPr kumimoji="1" lang="ja-JP" altLang="en-US" sz="3700" dirty="0">
                <a:solidFill>
                  <a:schemeClr val="tx1"/>
                </a:solidFill>
              </a:rPr>
              <a:t>功</a:t>
            </a:r>
            <a:endParaRPr kumimoji="1" lang="en-US" altLang="ja-JP" sz="37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Js</a:t>
            </a:r>
            <a:r>
              <a:rPr kumimoji="1" lang="ja-JP" altLang="en-US" dirty="0">
                <a:solidFill>
                  <a:schemeClr val="tx1"/>
                </a:solidFill>
              </a:rPr>
              <a:t>担当</a:t>
            </a:r>
          </a:p>
        </p:txBody>
      </p:sp>
      <p:sp>
        <p:nvSpPr>
          <p:cNvPr id="42" name="四角形: 1 つの角を切り取る 41">
            <a:extLst>
              <a:ext uri="{FF2B5EF4-FFF2-40B4-BE49-F238E27FC236}">
                <a16:creationId xmlns:a16="http://schemas.microsoft.com/office/drawing/2014/main" id="{5F16131F-6D68-4B7D-9355-84D6630A09E7}"/>
              </a:ext>
            </a:extLst>
          </p:cNvPr>
          <p:cNvSpPr/>
          <p:nvPr/>
        </p:nvSpPr>
        <p:spPr>
          <a:xfrm>
            <a:off x="6146800" y="1257875"/>
            <a:ext cx="1320800" cy="1612900"/>
          </a:xfrm>
          <a:prstGeom prst="snip1Rect">
            <a:avLst>
              <a:gd name="adj" fmla="val 262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700" dirty="0">
                <a:solidFill>
                  <a:schemeClr val="tx1"/>
                </a:solidFill>
              </a:rPr>
              <a:t>釜村</a:t>
            </a:r>
            <a:endParaRPr lang="en-US" altLang="ja-JP" sz="3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記事添削</a:t>
            </a:r>
          </a:p>
        </p:txBody>
      </p:sp>
      <p:sp>
        <p:nvSpPr>
          <p:cNvPr id="43" name="四角形: 1 つの角を切り取る 42">
            <a:extLst>
              <a:ext uri="{FF2B5EF4-FFF2-40B4-BE49-F238E27FC236}">
                <a16:creationId xmlns:a16="http://schemas.microsoft.com/office/drawing/2014/main" id="{154AC25B-CFAA-4A36-9F7D-6716733C6332}"/>
              </a:ext>
            </a:extLst>
          </p:cNvPr>
          <p:cNvSpPr/>
          <p:nvPr/>
        </p:nvSpPr>
        <p:spPr>
          <a:xfrm>
            <a:off x="4076700" y="1257875"/>
            <a:ext cx="1320800" cy="1612900"/>
          </a:xfrm>
          <a:prstGeom prst="snip1Rect">
            <a:avLst>
              <a:gd name="adj" fmla="val 262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700" dirty="0">
                <a:solidFill>
                  <a:schemeClr val="tx1"/>
                </a:solidFill>
              </a:rPr>
              <a:t>太田</a:t>
            </a:r>
            <a:endParaRPr kumimoji="1" lang="en-US" altLang="ja-JP" sz="3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記事作成</a:t>
            </a:r>
          </a:p>
        </p:txBody>
      </p:sp>
      <p:sp>
        <p:nvSpPr>
          <p:cNvPr id="13" name="フローチャート: 手操作入力 12">
            <a:extLst>
              <a:ext uri="{FF2B5EF4-FFF2-40B4-BE49-F238E27FC236}">
                <a16:creationId xmlns:a16="http://schemas.microsoft.com/office/drawing/2014/main" id="{7ECF39E0-0936-4F1E-9883-4A929FB639E7}"/>
              </a:ext>
            </a:extLst>
          </p:cNvPr>
          <p:cNvSpPr/>
          <p:nvPr/>
        </p:nvSpPr>
        <p:spPr>
          <a:xfrm rot="10330072" flipV="1">
            <a:off x="10363761" y="-124796"/>
            <a:ext cx="1917700" cy="1257875"/>
          </a:xfrm>
          <a:prstGeom prst="flowChartManualInpu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500" dirty="0"/>
              <a:t>企画のチーム構成</a:t>
            </a:r>
          </a:p>
        </p:txBody>
      </p:sp>
    </p:spTree>
    <p:extLst>
      <p:ext uri="{BB962C8B-B14F-4D97-AF65-F5344CB8AC3E}">
        <p14:creationId xmlns:p14="http://schemas.microsoft.com/office/powerpoint/2010/main" val="392122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A35E38E-3697-4FA5-B6A9-25506D138CC3}"/>
              </a:ext>
            </a:extLst>
          </p:cNvPr>
          <p:cNvGrpSpPr/>
          <p:nvPr/>
        </p:nvGrpSpPr>
        <p:grpSpPr>
          <a:xfrm>
            <a:off x="393700" y="368300"/>
            <a:ext cx="4577495" cy="584775"/>
            <a:chOff x="393700" y="368300"/>
            <a:chExt cx="4577495" cy="584775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9681724E-AD27-4E70-84A2-28624A346185}"/>
                </a:ext>
              </a:extLst>
            </p:cNvPr>
            <p:cNvSpPr txBox="1"/>
            <p:nvPr/>
          </p:nvSpPr>
          <p:spPr>
            <a:xfrm>
              <a:off x="660400" y="368300"/>
              <a:ext cx="43107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 err="1"/>
                <a:t>Webcontest</a:t>
              </a:r>
              <a:r>
                <a:rPr lang="ja-JP" altLang="en-US" sz="3200" dirty="0"/>
                <a:t>企画書</a:t>
              </a:r>
              <a:r>
                <a:rPr lang="ja-JP" altLang="en-US" sz="3200" dirty="0" err="1"/>
                <a:t>ー</a:t>
              </a:r>
              <a:r>
                <a:rPr lang="en-US" altLang="ja-JP" sz="3200" dirty="0"/>
                <a:t>1</a:t>
              </a: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7A06453E-5EAC-4F56-BEC1-D45108563580}"/>
                </a:ext>
              </a:extLst>
            </p:cNvPr>
            <p:cNvSpPr/>
            <p:nvPr/>
          </p:nvSpPr>
          <p:spPr>
            <a:xfrm>
              <a:off x="393700" y="368300"/>
              <a:ext cx="266700" cy="58477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フローチャート: 手操作入力 7">
            <a:extLst>
              <a:ext uri="{FF2B5EF4-FFF2-40B4-BE49-F238E27FC236}">
                <a16:creationId xmlns:a16="http://schemas.microsoft.com/office/drawing/2014/main" id="{E9BF3D63-DC1D-4C45-91B2-F57A6EFAEB65}"/>
              </a:ext>
            </a:extLst>
          </p:cNvPr>
          <p:cNvSpPr/>
          <p:nvPr/>
        </p:nvSpPr>
        <p:spPr>
          <a:xfrm rot="10330072" flipV="1">
            <a:off x="10363761" y="-124796"/>
            <a:ext cx="1917700" cy="1257875"/>
          </a:xfrm>
          <a:prstGeom prst="flowChartManualInpu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500" dirty="0"/>
              <a:t>現在の進捗</a:t>
            </a:r>
          </a:p>
        </p:txBody>
      </p:sp>
      <p:pic>
        <p:nvPicPr>
          <p:cNvPr id="10" name="グラフィックス 9" descr="手押し車">
            <a:extLst>
              <a:ext uri="{FF2B5EF4-FFF2-40B4-BE49-F238E27FC236}">
                <a16:creationId xmlns:a16="http://schemas.microsoft.com/office/drawing/2014/main" id="{6819E10E-0CAE-44C3-8F13-68ED351FF3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3700" y="2997200"/>
            <a:ext cx="5967239" cy="431800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2E5C3C-E895-4090-87ED-072DD49EC07E}"/>
              </a:ext>
            </a:extLst>
          </p:cNvPr>
          <p:cNvSpPr txBox="1"/>
          <p:nvPr/>
        </p:nvSpPr>
        <p:spPr>
          <a:xfrm>
            <a:off x="2458876" y="2539088"/>
            <a:ext cx="293862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h1,h2,h3</a:t>
            </a:r>
            <a:r>
              <a:rPr kumimoji="1" lang="ja-JP" altLang="en-US" dirty="0"/>
              <a:t>のデザインは完成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13110C-8264-4AB1-885E-41A846CA0A0C}"/>
              </a:ext>
            </a:extLst>
          </p:cNvPr>
          <p:cNvSpPr txBox="1"/>
          <p:nvPr/>
        </p:nvSpPr>
        <p:spPr>
          <a:xfrm>
            <a:off x="2681693" y="3180666"/>
            <a:ext cx="249299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急ピッチで記事作成中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5C1748-1DF4-49D3-AF9D-2C985634F14F}"/>
              </a:ext>
            </a:extLst>
          </p:cNvPr>
          <p:cNvSpPr txBox="1"/>
          <p:nvPr/>
        </p:nvSpPr>
        <p:spPr>
          <a:xfrm>
            <a:off x="2335444" y="3822244"/>
            <a:ext cx="318548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dirty="0"/>
              <a:t>取材をしてくれる企業の確保</a:t>
            </a:r>
            <a:endParaRPr kumimoji="1" lang="ja-JP" altLang="en-US" dirty="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77DFE88-4F04-467A-A3FE-7E29F8441EC4}"/>
              </a:ext>
            </a:extLst>
          </p:cNvPr>
          <p:cNvCxnSpPr>
            <a:cxnSpLocks/>
          </p:cNvCxnSpPr>
          <p:nvPr/>
        </p:nvCxnSpPr>
        <p:spPr>
          <a:xfrm>
            <a:off x="6096000" y="-249593"/>
            <a:ext cx="0" cy="7437793"/>
          </a:xfrm>
          <a:prstGeom prst="line">
            <a:avLst/>
          </a:prstGeom>
          <a:ln w="444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189B15B-D0F7-41A3-AD1C-B232FCFAB322}"/>
              </a:ext>
            </a:extLst>
          </p:cNvPr>
          <p:cNvGrpSpPr/>
          <p:nvPr/>
        </p:nvGrpSpPr>
        <p:grpSpPr>
          <a:xfrm>
            <a:off x="393701" y="1453694"/>
            <a:ext cx="5437362" cy="584775"/>
            <a:chOff x="393699" y="368300"/>
            <a:chExt cx="6296285" cy="584775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80D13EF-ECD0-4D09-B34E-5007A1370C45}"/>
                </a:ext>
              </a:extLst>
            </p:cNvPr>
            <p:cNvSpPr txBox="1"/>
            <p:nvPr/>
          </p:nvSpPr>
          <p:spPr>
            <a:xfrm>
              <a:off x="660399" y="368300"/>
              <a:ext cx="6029585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normAutofit/>
            </a:bodyPr>
            <a:lstStyle/>
            <a:p>
              <a:r>
                <a:rPr lang="ja-JP" altLang="en-US" sz="2800" dirty="0"/>
                <a:t>一次審査までに終わらせること</a:t>
              </a:r>
              <a:endParaRPr lang="en-US" altLang="ja-JP" sz="2800" dirty="0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7E42306C-8516-4B6C-9D77-91C787493B7D}"/>
                </a:ext>
              </a:extLst>
            </p:cNvPr>
            <p:cNvSpPr/>
            <p:nvPr/>
          </p:nvSpPr>
          <p:spPr>
            <a:xfrm>
              <a:off x="393699" y="368300"/>
              <a:ext cx="266700" cy="5847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36E581E9-E273-444E-B858-7A8D22D0D35F}"/>
              </a:ext>
            </a:extLst>
          </p:cNvPr>
          <p:cNvGrpSpPr/>
          <p:nvPr/>
        </p:nvGrpSpPr>
        <p:grpSpPr>
          <a:xfrm>
            <a:off x="6529562" y="1453694"/>
            <a:ext cx="5437362" cy="584775"/>
            <a:chOff x="393699" y="368300"/>
            <a:chExt cx="6296285" cy="584775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655D0E41-2EE8-43B6-820E-3707EC57FAA6}"/>
                </a:ext>
              </a:extLst>
            </p:cNvPr>
            <p:cNvSpPr txBox="1"/>
            <p:nvPr/>
          </p:nvSpPr>
          <p:spPr>
            <a:xfrm>
              <a:off x="660398" y="368300"/>
              <a:ext cx="6029586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normAutofit/>
            </a:bodyPr>
            <a:lstStyle/>
            <a:p>
              <a:r>
                <a:rPr lang="ja-JP" altLang="en-US" sz="2800" dirty="0"/>
                <a:t>二次審査までに終わらせること</a:t>
              </a:r>
              <a:endParaRPr lang="en-US" altLang="ja-JP" sz="2800" dirty="0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6B2DECDA-1AFE-435B-87E2-D60F49DD6ACF}"/>
                </a:ext>
              </a:extLst>
            </p:cNvPr>
            <p:cNvSpPr/>
            <p:nvPr/>
          </p:nvSpPr>
          <p:spPr>
            <a:xfrm>
              <a:off x="393699" y="368300"/>
              <a:ext cx="266700" cy="5847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5" name="グラフィックス 24" descr="手押し車">
            <a:extLst>
              <a:ext uri="{FF2B5EF4-FFF2-40B4-BE49-F238E27FC236}">
                <a16:creationId xmlns:a16="http://schemas.microsoft.com/office/drawing/2014/main" id="{43178CD9-D92A-47D4-92E9-226357555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42248" y="2997200"/>
            <a:ext cx="5967239" cy="4318000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4B2189E-C1E8-491A-B04C-3B9E9C584AA3}"/>
              </a:ext>
            </a:extLst>
          </p:cNvPr>
          <p:cNvSpPr txBox="1"/>
          <p:nvPr/>
        </p:nvSpPr>
        <p:spPr>
          <a:xfrm>
            <a:off x="9074478" y="3186332"/>
            <a:ext cx="203132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サイト全体の完成</a:t>
            </a:r>
            <a:endParaRPr kumimoji="1" lang="en-US" altLang="ja-JP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950F6D9-CA4F-4E95-8B7D-99EE63438D64}"/>
              </a:ext>
            </a:extLst>
          </p:cNvPr>
          <p:cNvSpPr txBox="1"/>
          <p:nvPr/>
        </p:nvSpPr>
        <p:spPr>
          <a:xfrm>
            <a:off x="8381981" y="2533302"/>
            <a:ext cx="341632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用語集などの「特典」のようい</a:t>
            </a:r>
            <a:endParaRPr kumimoji="1" lang="en-US" altLang="ja-JP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36FE2B3-1BB5-4F0A-B278-62A8334CD361}"/>
              </a:ext>
            </a:extLst>
          </p:cNvPr>
          <p:cNvSpPr txBox="1"/>
          <p:nvPr/>
        </p:nvSpPr>
        <p:spPr>
          <a:xfrm>
            <a:off x="8381981" y="3822244"/>
            <a:ext cx="364715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サイト全体のデザインのリメイク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4977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9707524-93D9-4BBF-90A7-686579AC5F86}"/>
              </a:ext>
            </a:extLst>
          </p:cNvPr>
          <p:cNvGrpSpPr/>
          <p:nvPr/>
        </p:nvGrpSpPr>
        <p:grpSpPr>
          <a:xfrm>
            <a:off x="393700" y="368300"/>
            <a:ext cx="4577495" cy="584775"/>
            <a:chOff x="393700" y="368300"/>
            <a:chExt cx="4577495" cy="584775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090FEE46-E60B-4BCF-BB81-CE29331A6EFC}"/>
                </a:ext>
              </a:extLst>
            </p:cNvPr>
            <p:cNvSpPr txBox="1"/>
            <p:nvPr/>
          </p:nvSpPr>
          <p:spPr>
            <a:xfrm>
              <a:off x="660400" y="368300"/>
              <a:ext cx="43107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 err="1"/>
                <a:t>Webcontest</a:t>
              </a:r>
              <a:r>
                <a:rPr lang="ja-JP" altLang="en-US" sz="3200" dirty="0"/>
                <a:t>企画書</a:t>
              </a:r>
              <a:r>
                <a:rPr lang="ja-JP" altLang="en-US" sz="3200" dirty="0" err="1"/>
                <a:t>ー</a:t>
              </a:r>
              <a:r>
                <a:rPr lang="en-US" altLang="ja-JP" sz="3200" dirty="0"/>
                <a:t>2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C43633EE-C202-4BB5-8F55-4706B7650A36}"/>
                </a:ext>
              </a:extLst>
            </p:cNvPr>
            <p:cNvSpPr/>
            <p:nvPr/>
          </p:nvSpPr>
          <p:spPr>
            <a:xfrm>
              <a:off x="393700" y="368300"/>
              <a:ext cx="266700" cy="58477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7A111DFA-BFC0-4231-8D36-79303B6A09B8}"/>
              </a:ext>
            </a:extLst>
          </p:cNvPr>
          <p:cNvSpPr/>
          <p:nvPr/>
        </p:nvSpPr>
        <p:spPr>
          <a:xfrm rot="10330072" flipV="1">
            <a:off x="10363761" y="-124796"/>
            <a:ext cx="1917700" cy="1257875"/>
          </a:xfrm>
          <a:prstGeom prst="flowChartManualInpu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500" dirty="0"/>
              <a:t>今のデザインの進捗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BE6ED11-A5B5-431D-A5AB-3D8FE9955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1363490"/>
            <a:ext cx="8989068" cy="4656309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B3F013-43E6-428E-B9D7-E4D01D12BB5E}"/>
              </a:ext>
            </a:extLst>
          </p:cNvPr>
          <p:cNvSpPr txBox="1"/>
          <p:nvPr/>
        </p:nvSpPr>
        <p:spPr>
          <a:xfrm>
            <a:off x="9525000" y="3136900"/>
            <a:ext cx="2476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err="1"/>
              <a:t>ー</a:t>
            </a:r>
            <a:r>
              <a:rPr lang="ja-JP" altLang="en-US" sz="3200" dirty="0"/>
              <a:t>ネオンな</a:t>
            </a:r>
            <a:endParaRPr lang="en-US" altLang="ja-JP" sz="3200" dirty="0"/>
          </a:p>
          <a:p>
            <a:r>
              <a:rPr kumimoji="1" lang="ja-JP" altLang="en-US" sz="3200" dirty="0"/>
              <a:t>　感じを出</a:t>
            </a:r>
            <a:endParaRPr kumimoji="1" lang="en-US" altLang="ja-JP" sz="3200" dirty="0"/>
          </a:p>
          <a:p>
            <a:r>
              <a:rPr lang="ja-JP" altLang="en-US" sz="3200" dirty="0"/>
              <a:t>　しました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79023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B9B2AFD-56F7-4E34-AD51-520C7955E827}"/>
              </a:ext>
            </a:extLst>
          </p:cNvPr>
          <p:cNvGrpSpPr/>
          <p:nvPr/>
        </p:nvGrpSpPr>
        <p:grpSpPr>
          <a:xfrm>
            <a:off x="393700" y="368300"/>
            <a:ext cx="4577495" cy="584775"/>
            <a:chOff x="393700" y="368300"/>
            <a:chExt cx="4577495" cy="584775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58C4458A-C1BB-4B31-87DE-2C84BF24CE12}"/>
                </a:ext>
              </a:extLst>
            </p:cNvPr>
            <p:cNvSpPr txBox="1"/>
            <p:nvPr/>
          </p:nvSpPr>
          <p:spPr>
            <a:xfrm>
              <a:off x="660400" y="368300"/>
              <a:ext cx="43107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 err="1"/>
                <a:t>Webcontest</a:t>
              </a:r>
              <a:r>
                <a:rPr lang="ja-JP" altLang="en-US" sz="3200" dirty="0"/>
                <a:t>企画書</a:t>
              </a:r>
              <a:r>
                <a:rPr lang="ja-JP" altLang="en-US" sz="3200" dirty="0" err="1"/>
                <a:t>ー</a:t>
              </a:r>
              <a:r>
                <a:rPr lang="en-US" altLang="ja-JP" sz="3200" dirty="0"/>
                <a:t>3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51C7712-DEF2-47B6-9577-B94C92FC06DC}"/>
                </a:ext>
              </a:extLst>
            </p:cNvPr>
            <p:cNvSpPr/>
            <p:nvPr/>
          </p:nvSpPr>
          <p:spPr>
            <a:xfrm>
              <a:off x="393700" y="368300"/>
              <a:ext cx="266700" cy="58477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フローチャート: 手操作入力 6">
            <a:extLst>
              <a:ext uri="{FF2B5EF4-FFF2-40B4-BE49-F238E27FC236}">
                <a16:creationId xmlns:a16="http://schemas.microsoft.com/office/drawing/2014/main" id="{A14AE150-4E74-4854-8631-C6C4CF1663B9}"/>
              </a:ext>
            </a:extLst>
          </p:cNvPr>
          <p:cNvSpPr/>
          <p:nvPr/>
        </p:nvSpPr>
        <p:spPr>
          <a:xfrm rot="10330072" flipV="1">
            <a:off x="10363761" y="-124796"/>
            <a:ext cx="1917700" cy="1257875"/>
          </a:xfrm>
          <a:prstGeom prst="flowChartManualInpu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500" dirty="0"/>
              <a:t>大会の予定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972B579-E81D-4DBF-89FB-C0407901C5C8}"/>
              </a:ext>
            </a:extLst>
          </p:cNvPr>
          <p:cNvGrpSpPr/>
          <p:nvPr/>
        </p:nvGrpSpPr>
        <p:grpSpPr>
          <a:xfrm>
            <a:off x="393701" y="1453694"/>
            <a:ext cx="5437362" cy="584775"/>
            <a:chOff x="393699" y="368300"/>
            <a:chExt cx="6296285" cy="584775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8709EF3-D970-470A-AFDE-1414922F3409}"/>
                </a:ext>
              </a:extLst>
            </p:cNvPr>
            <p:cNvSpPr txBox="1"/>
            <p:nvPr/>
          </p:nvSpPr>
          <p:spPr>
            <a:xfrm>
              <a:off x="660399" y="368300"/>
              <a:ext cx="6029585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normAutofit/>
            </a:bodyPr>
            <a:lstStyle/>
            <a:p>
              <a:r>
                <a:rPr lang="en-US" altLang="ja-JP" sz="2800" dirty="0"/>
                <a:t>11/21</a:t>
              </a:r>
              <a:r>
                <a:rPr lang="ja-JP" altLang="en-US" sz="2800" dirty="0" err="1"/>
                <a:t>に提</a:t>
              </a:r>
              <a:r>
                <a:rPr lang="ja-JP" altLang="en-US" sz="2800" dirty="0"/>
                <a:t>出</a:t>
              </a:r>
              <a:endParaRPr lang="en-US" altLang="ja-JP" sz="2800" dirty="0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FEFFAE9E-815C-411B-AEFF-243132DF6146}"/>
                </a:ext>
              </a:extLst>
            </p:cNvPr>
            <p:cNvSpPr/>
            <p:nvPr/>
          </p:nvSpPr>
          <p:spPr>
            <a:xfrm>
              <a:off x="393699" y="368300"/>
              <a:ext cx="266700" cy="5847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1FFC542-FFE4-48E9-A7E8-4F3D2E1270FD}"/>
              </a:ext>
            </a:extLst>
          </p:cNvPr>
          <p:cNvGrpSpPr/>
          <p:nvPr/>
        </p:nvGrpSpPr>
        <p:grpSpPr>
          <a:xfrm>
            <a:off x="393700" y="2539088"/>
            <a:ext cx="5437362" cy="584775"/>
            <a:chOff x="393699" y="368300"/>
            <a:chExt cx="6296285" cy="584775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25763B2D-9039-44DC-A9FA-E6287A1DA44F}"/>
                </a:ext>
              </a:extLst>
            </p:cNvPr>
            <p:cNvSpPr txBox="1"/>
            <p:nvPr/>
          </p:nvSpPr>
          <p:spPr>
            <a:xfrm>
              <a:off x="660399" y="368300"/>
              <a:ext cx="6029585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normAutofit/>
            </a:bodyPr>
            <a:lstStyle/>
            <a:p>
              <a:r>
                <a:rPr lang="en-US" altLang="ja-JP" sz="2800" dirty="0"/>
                <a:t>12/28</a:t>
              </a:r>
              <a:r>
                <a:rPr lang="ja-JP" altLang="en-US" sz="2800" dirty="0"/>
                <a:t>に二次提出</a:t>
              </a:r>
              <a:endParaRPr lang="en-US" altLang="ja-JP" sz="2800" dirty="0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AA57A973-263E-412F-B5C9-EA8814906BD6}"/>
                </a:ext>
              </a:extLst>
            </p:cNvPr>
            <p:cNvSpPr/>
            <p:nvPr/>
          </p:nvSpPr>
          <p:spPr>
            <a:xfrm>
              <a:off x="393699" y="368300"/>
              <a:ext cx="266700" cy="5847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4E532713-64F5-42B0-8FA3-D644BAD24E14}"/>
              </a:ext>
            </a:extLst>
          </p:cNvPr>
          <p:cNvGrpSpPr/>
          <p:nvPr/>
        </p:nvGrpSpPr>
        <p:grpSpPr>
          <a:xfrm>
            <a:off x="393700" y="3566876"/>
            <a:ext cx="5437362" cy="584775"/>
            <a:chOff x="393699" y="368300"/>
            <a:chExt cx="6296285" cy="584775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BA65B050-24E4-49CD-81C0-16BE946B4B89}"/>
                </a:ext>
              </a:extLst>
            </p:cNvPr>
            <p:cNvSpPr txBox="1"/>
            <p:nvPr/>
          </p:nvSpPr>
          <p:spPr>
            <a:xfrm>
              <a:off x="660399" y="368300"/>
              <a:ext cx="6029585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normAutofit/>
            </a:bodyPr>
            <a:lstStyle/>
            <a:p>
              <a:r>
                <a:rPr lang="en-US" altLang="ja-JP" sz="2800" dirty="0"/>
                <a:t>2</a:t>
              </a:r>
              <a:r>
                <a:rPr lang="ja-JP" altLang="en-US" sz="2800" dirty="0"/>
                <a:t>月</a:t>
              </a:r>
              <a:r>
                <a:rPr lang="en-US" altLang="ja-JP" sz="2800" dirty="0"/>
                <a:t>22</a:t>
              </a:r>
              <a:r>
                <a:rPr lang="ja-JP" altLang="en-US" sz="2800" dirty="0"/>
                <a:t>日に最終審査（プレゼン</a:t>
              </a:r>
              <a:endParaRPr lang="en-US" altLang="ja-JP" sz="2800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4A9801B7-97D1-42D8-8942-079614E8F482}"/>
                </a:ext>
              </a:extLst>
            </p:cNvPr>
            <p:cNvSpPr/>
            <p:nvPr/>
          </p:nvSpPr>
          <p:spPr>
            <a:xfrm>
              <a:off x="393699" y="368300"/>
              <a:ext cx="266700" cy="5847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1989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124</Words>
  <Application>Microsoft Office PowerPoint</Application>
  <PresentationFormat>ワイド画面</PresentationFormat>
  <Paragraphs>33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D23152 武藤　一志</dc:creator>
  <cp:lastModifiedBy>D23152 武藤　一志</cp:lastModifiedBy>
  <cp:revision>18</cp:revision>
  <dcterms:created xsi:type="dcterms:W3CDTF">2024-10-30T23:31:07Z</dcterms:created>
  <dcterms:modified xsi:type="dcterms:W3CDTF">2024-11-04T12:56:00Z</dcterms:modified>
</cp:coreProperties>
</file>