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26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98752-287F-4734-AB9A-7DC0288CD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C60459-478B-40EC-BD42-BE4C07E1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B4902F-2C99-4749-8570-ED920F32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F9C338-FC6C-41EC-8A73-021E0F21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E212E-9A4F-470D-B17B-E0526440F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71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821377-937E-4D88-8841-1BC0F8DD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8AC140-1723-408E-98F9-76A6B1F81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B12B19-217C-4885-931B-949F9A72D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F49AC4-25A0-44C1-A7E5-4FEC551B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8345D9-04EB-416C-8D5B-7C616257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25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F31CFC-CD10-4270-9555-F083619A6B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408DCE9-8F99-4E8F-88EF-0F786EC97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3A8DBE-1DBB-4B59-A874-B82AAD24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F31CA4-D0E0-4D2A-92C0-60B7740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70799B-F39A-4D5C-A522-2E2FFC1E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5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8F225-1679-4947-8A2C-1F0E97AC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6CF974-1EFD-404E-A057-51E6E4C0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9F0348-47DA-424C-B264-5E5B0576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488C9F-EE0F-45D4-8D5C-D76B49D5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5A79C-5331-460D-8BE0-58C9CFC62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36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4AE5F4-A586-4FFC-A157-596682C39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A80572-A59B-4748-A5CC-DAC68CB90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EE6379-AD34-4551-9AF7-89780AEF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4A65CC-7B23-40B6-9481-3CDF6D1C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8942F-8621-4134-A7A6-BB540862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81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3D005F-45C8-4287-A368-8A5B51D9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ADDC69-F8C4-47AB-BCA3-A37CE9DCF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9AB1CE-9569-4BF2-982D-2948FD5FF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3733B6-5E9B-4B37-96F7-0F51B7D4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CEC0E-1A4D-4BE7-83FF-CFC49AB1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4B0269-D29F-4CF3-83FA-54D43948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4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9B0BE-E72E-4051-B39B-22D96CBA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0828F1-63BA-4DBE-B14D-13EC330FF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3E8BB5-1011-43E4-9769-F477D2643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48ED07A-23F0-40A7-AF1D-01A89644A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747A81-FC7B-4F38-AE84-45E8D2DB6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2A6ABF-3995-4463-B999-D64A84EF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0E41F5E-9CB6-4D74-B876-17E8A4D1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6E6389A-9330-4AA0-8D39-B1D5BA6E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91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5F6DA-AC6E-48CB-B40D-B945E819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2C2933-791D-438E-81BB-1089962D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000FD7-81B9-462E-8E71-9C4C2475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C5D141-9540-40E9-B571-CEC29341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63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96D69EF-87E5-426B-870D-9ED6316F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B2E5B62-A2FF-4833-AB30-0249DE1C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7FC456-BFBF-45FB-AD4E-BEDEAA228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06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310E2-4463-43D9-9762-F58123C4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21DD45-D8E5-4572-AF84-2F8C7794B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BAE632-C2C6-4470-A343-9E30A7A6E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9DCA3E-274D-43E5-ABFE-7D05D99C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3C809A-99F6-429F-B714-C3978507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21C7C5-78ED-4AA0-AE21-2DC2C7F9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5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7DD07-6565-4206-AFB3-33629343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526063-4326-4424-ACCE-D687854D3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4692F1-A321-4433-9A32-7F1D4C329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1E1233-E58F-49AA-8D60-FE6491E12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6448B3-F98A-4142-8D82-A567132B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0DC555-26C2-471D-BC4B-5C17D17C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91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45EC9D-7116-459F-A13B-528F504D9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90474F-D0F9-4FB7-B1DF-B131E91FF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ED1DB4-7B07-42D6-96F0-D89467B98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B152B-9B43-4C49-A2AF-D4AFA636FC1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647161-E6AE-40C2-BD88-65A76AA2C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9FC5C8-8766-4A56-B63A-11F34DA30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80376-D2B0-4B2C-BA39-F4B2F0706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62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D067B-B60B-4B5E-882D-CD5EF6F531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	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652709B-6256-43F1-BD93-C7FEE30B8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2393"/>
            <a:ext cx="9122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5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216C9E0-D321-497C-A327-22C7D3BDB8BE}"/>
              </a:ext>
            </a:extLst>
          </p:cNvPr>
          <p:cNvSpPr/>
          <p:nvPr/>
        </p:nvSpPr>
        <p:spPr>
          <a:xfrm>
            <a:off x="0" y="0"/>
            <a:ext cx="12192000" cy="12165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90D87B-3AE0-43F0-B1C9-1C0ECC1F2C4D}"/>
              </a:ext>
            </a:extLst>
          </p:cNvPr>
          <p:cNvSpPr txBox="1"/>
          <p:nvPr/>
        </p:nvSpPr>
        <p:spPr>
          <a:xfrm>
            <a:off x="310100" y="346665"/>
            <a:ext cx="4190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</a:rPr>
              <a:t>DGK SOUNDS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について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2128AA-8827-40C2-867C-FBBF2800C2C0}"/>
              </a:ext>
            </a:extLst>
          </p:cNvPr>
          <p:cNvSpPr txBox="1"/>
          <p:nvPr/>
        </p:nvSpPr>
        <p:spPr>
          <a:xfrm>
            <a:off x="222636" y="1720966"/>
            <a:ext cx="7816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DGK SOUNDS</a:t>
            </a:r>
            <a:r>
              <a:rPr kumimoji="1" lang="ja-JP" altLang="en-US" sz="2000" dirty="0"/>
              <a:t>では</a:t>
            </a:r>
            <a:r>
              <a:rPr kumimoji="1" lang="en-US" altLang="ja-JP" sz="2000" dirty="0"/>
              <a:t>DTM</a:t>
            </a:r>
            <a:r>
              <a:rPr kumimoji="1" lang="ja-JP" altLang="en-US" sz="2000" dirty="0"/>
              <a:t>という手法を使って作曲をしています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FF679-7496-4C05-A9DB-7E8DE6FF0216}"/>
              </a:ext>
            </a:extLst>
          </p:cNvPr>
          <p:cNvSpPr txBox="1"/>
          <p:nvPr/>
        </p:nvSpPr>
        <p:spPr>
          <a:xfrm>
            <a:off x="2043486" y="2460359"/>
            <a:ext cx="4516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DTM</a:t>
            </a:r>
            <a:r>
              <a:rPr kumimoji="1" lang="ja-JP" altLang="en-US" sz="2800" dirty="0" err="1"/>
              <a:t>って</a:t>
            </a:r>
            <a:r>
              <a:rPr kumimoji="1" lang="ja-JP" altLang="en-US" sz="2800" dirty="0"/>
              <a:t>何？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3CF13F-9F06-4480-863D-9E6F2D979DFD}"/>
              </a:ext>
            </a:extLst>
          </p:cNvPr>
          <p:cNvSpPr txBox="1"/>
          <p:nvPr/>
        </p:nvSpPr>
        <p:spPr>
          <a:xfrm>
            <a:off x="2719347" y="3334572"/>
            <a:ext cx="607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パソコンだけで完結できる音楽制作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FFDBB6-A18A-44CC-8174-BE61EA799C72}"/>
              </a:ext>
            </a:extLst>
          </p:cNvPr>
          <p:cNvSpPr txBox="1"/>
          <p:nvPr/>
        </p:nvSpPr>
        <p:spPr>
          <a:xfrm>
            <a:off x="2719347" y="3978493"/>
            <a:ext cx="5939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accent4"/>
                </a:solidFill>
              </a:rPr>
              <a:t>Desk Top Music = DTM</a:t>
            </a:r>
            <a:endParaRPr kumimoji="1" lang="ja-JP" altLang="en-US" sz="4000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18C43F-0A8C-44EE-9A8C-0C0AFB216C55}"/>
              </a:ext>
            </a:extLst>
          </p:cNvPr>
          <p:cNvSpPr txBox="1"/>
          <p:nvPr/>
        </p:nvSpPr>
        <p:spPr>
          <a:xfrm>
            <a:off x="3403158" y="5032039"/>
            <a:ext cx="4707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DTM</a:t>
            </a:r>
            <a:r>
              <a:rPr lang="ja-JP" altLang="en-US" sz="2800" dirty="0"/>
              <a:t>を使っている理由は？</a:t>
            </a:r>
            <a:endParaRPr kumimoji="1"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A458AB-1457-4AA5-BE79-0E6E96ABCF4A}"/>
              </a:ext>
            </a:extLst>
          </p:cNvPr>
          <p:cNvSpPr txBox="1"/>
          <p:nvPr/>
        </p:nvSpPr>
        <p:spPr>
          <a:xfrm>
            <a:off x="4130702" y="5900919"/>
            <a:ext cx="7148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楽器が弾けなくても曲が作れるから</a:t>
            </a:r>
          </a:p>
        </p:txBody>
      </p:sp>
    </p:spTree>
    <p:extLst>
      <p:ext uri="{BB962C8B-B14F-4D97-AF65-F5344CB8AC3E}">
        <p14:creationId xmlns:p14="http://schemas.microsoft.com/office/powerpoint/2010/main" val="176746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8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8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1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1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8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8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7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216C9E0-D321-497C-A327-22C7D3BDB8BE}"/>
              </a:ext>
            </a:extLst>
          </p:cNvPr>
          <p:cNvSpPr/>
          <p:nvPr/>
        </p:nvSpPr>
        <p:spPr>
          <a:xfrm>
            <a:off x="0" y="0"/>
            <a:ext cx="12192000" cy="12165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90D87B-3AE0-43F0-B1C9-1C0ECC1F2C4D}"/>
              </a:ext>
            </a:extLst>
          </p:cNvPr>
          <p:cNvSpPr txBox="1"/>
          <p:nvPr/>
        </p:nvSpPr>
        <p:spPr>
          <a:xfrm>
            <a:off x="310100" y="346665"/>
            <a:ext cx="4190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作曲について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2128AA-8827-40C2-867C-FBBF2800C2C0}"/>
              </a:ext>
            </a:extLst>
          </p:cNvPr>
          <p:cNvSpPr txBox="1"/>
          <p:nvPr/>
        </p:nvSpPr>
        <p:spPr>
          <a:xfrm>
            <a:off x="222636" y="1720966"/>
            <a:ext cx="7816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作曲は難しいと思われていることが多いです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FF679-7496-4C05-A9DB-7E8DE6FF0216}"/>
              </a:ext>
            </a:extLst>
          </p:cNvPr>
          <p:cNvSpPr txBox="1"/>
          <p:nvPr/>
        </p:nvSpPr>
        <p:spPr>
          <a:xfrm>
            <a:off x="2043486" y="2460359"/>
            <a:ext cx="4516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/>
              <a:t>実際難しいです</a:t>
            </a:r>
            <a:endParaRPr kumimoji="1" lang="ja-JP" altLang="en-US" sz="2800" b="1" u="sng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3CF13F-9F06-4480-863D-9E6F2D979DFD}"/>
              </a:ext>
            </a:extLst>
          </p:cNvPr>
          <p:cNvSpPr txBox="1"/>
          <p:nvPr/>
        </p:nvSpPr>
        <p:spPr>
          <a:xfrm>
            <a:off x="2719347" y="3334572"/>
            <a:ext cx="607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/>
              <a:t>私たちが作曲のやり方等説明します</a:t>
            </a:r>
            <a:endParaRPr kumimoji="1" lang="ja-JP" altLang="en-US" sz="2800" b="1" u="sng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FFDBB6-A18A-44CC-8174-BE61EA799C72}"/>
              </a:ext>
            </a:extLst>
          </p:cNvPr>
          <p:cNvSpPr txBox="1"/>
          <p:nvPr/>
        </p:nvSpPr>
        <p:spPr>
          <a:xfrm>
            <a:off x="2187933" y="4353398"/>
            <a:ext cx="7816133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ln>
                  <a:solidFill>
                    <a:schemeClr val="tx1"/>
                  </a:solidFill>
                </a:ln>
              </a:rPr>
              <a:t>難しいという印象にとらわれずに皆さんも作曲</a:t>
            </a:r>
            <a:endParaRPr lang="en-US" altLang="ja-JP" sz="4000" dirty="0">
              <a:ln>
                <a:solidFill>
                  <a:schemeClr val="tx1"/>
                </a:solidFill>
              </a:ln>
            </a:endParaRPr>
          </a:p>
          <a:p>
            <a:pPr algn="ctr"/>
            <a:r>
              <a:rPr lang="ja-JP" altLang="en-US" sz="4000" dirty="0">
                <a:ln>
                  <a:solidFill>
                    <a:schemeClr val="tx1"/>
                  </a:solidFill>
                </a:ln>
              </a:rPr>
              <a:t>どうですか</a:t>
            </a:r>
            <a:endParaRPr kumimoji="1" lang="ja-JP" altLang="en-US" sz="4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618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27C1FE-E866-49F8-B854-D752CF7C5C20}"/>
              </a:ext>
            </a:extLst>
          </p:cNvPr>
          <p:cNvSpPr txBox="1"/>
          <p:nvPr/>
        </p:nvSpPr>
        <p:spPr>
          <a:xfrm>
            <a:off x="267324" y="2151727"/>
            <a:ext cx="116573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/>
              <a:t>ご清聴</a:t>
            </a:r>
            <a:endParaRPr kumimoji="1" lang="en-US" altLang="ja-JP" sz="8000" dirty="0"/>
          </a:p>
          <a:p>
            <a:pPr algn="ctr"/>
            <a:r>
              <a:rPr kumimoji="1" lang="ja-JP" altLang="en-US" sz="8000" dirty="0"/>
              <a:t>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396530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90</Words>
  <Application>Microsoft Office PowerPoint</Application>
  <PresentationFormat>ワイド画面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A20065 近藤　誠一</dc:creator>
  <cp:lastModifiedBy>A20065 近藤　誠一</cp:lastModifiedBy>
  <cp:revision>11</cp:revision>
  <dcterms:created xsi:type="dcterms:W3CDTF">2024-10-30T07:24:54Z</dcterms:created>
  <dcterms:modified xsi:type="dcterms:W3CDTF">2024-10-30T08:47:44Z</dcterms:modified>
</cp:coreProperties>
</file>